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</p:sldIdLst>
  <p:sldSz cy="6858000" cx="12192000"/>
  <p:notesSz cx="6858000" cy="9945675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7" roundtripDataSignature="AMtx7mg4krNTKDj2IusDg1S6Ow46Ehs+M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EB1042C-D639-4F01-868C-62F8DF30BDEA}">
  <a:tblStyle styleId="{CEB1042C-D639-4F01-868C-62F8DF30BDEA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9EFF7"/>
          </a:solidFill>
        </a:fill>
      </a:tcStyle>
    </a:wholeTbl>
    <a:band1H>
      <a:tcTxStyle/>
      <a:tcStyle>
        <a:fill>
          <a:solidFill>
            <a:srgbClr val="D0DEEF"/>
          </a:solidFill>
        </a:fill>
      </a:tcStyle>
    </a:band1H>
    <a:band2H>
      <a:tcTxStyle/>
    </a:band2H>
    <a:band1V>
      <a:tcTxStyle/>
      <a:tcStyle>
        <a:fill>
          <a:solidFill>
            <a:srgbClr val="D0DEEF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745925"/>
            <a:ext cx="4572225" cy="372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724175"/>
            <a:ext cx="5486400" cy="44755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724175"/>
            <a:ext cx="5486400" cy="44755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745925"/>
            <a:ext cx="4572225" cy="372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texte vertical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2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vertical et texte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3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contenu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de section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7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7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7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seul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 avec légende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0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0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avec légende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1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ctrTitle"/>
          </p:nvPr>
        </p:nvSpPr>
        <p:spPr>
          <a:xfrm>
            <a:off x="-1244958" y="2292439"/>
            <a:ext cx="253285" cy="10114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85" name="Google Shape;85;p1"/>
          <p:cNvSpPr txBox="1"/>
          <p:nvPr>
            <p:ph idx="1" type="subTitle"/>
          </p:nvPr>
        </p:nvSpPr>
        <p:spPr>
          <a:xfrm>
            <a:off x="-1345843" y="4198512"/>
            <a:ext cx="227527" cy="7888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</p:txBody>
      </p:sp>
      <p:graphicFrame>
        <p:nvGraphicFramePr>
          <p:cNvPr id="86" name="Google Shape;86;p1"/>
          <p:cNvGraphicFramePr/>
          <p:nvPr/>
        </p:nvGraphicFramePr>
        <p:xfrm>
          <a:off x="244696" y="24469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{CEB1042C-D639-4F01-868C-62F8DF30BDEA}</a:tableStyleId>
              </a:tblPr>
              <a:tblGrid>
                <a:gridCol w="1949000"/>
                <a:gridCol w="1949000"/>
                <a:gridCol w="1949000"/>
                <a:gridCol w="1949000"/>
                <a:gridCol w="1949000"/>
                <a:gridCol w="1949000"/>
              </a:tblGrid>
              <a:tr h="4595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fr-FR" sz="2400" u="none" cap="none" strike="noStrike">
                          <a:solidFill>
                            <a:schemeClr val="dk1"/>
                          </a:solidFill>
                        </a:rPr>
                        <a:t>Femme</a:t>
                      </a:r>
                      <a:endParaRPr i="1" sz="24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Calibri"/>
                        <a:buNone/>
                      </a:pPr>
                      <a:r>
                        <a:t/>
                      </a:r>
                      <a:endParaRPr sz="800" u="none" cap="none" strike="noStrike">
                        <a:solidFill>
                          <a:schemeClr val="dk1"/>
                        </a:solidFill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fr-FR" sz="1600">
                          <a:solidFill>
                            <a:schemeClr val="dk1"/>
                          </a:solidFill>
                        </a:rPr>
                        <a:t>U18</a:t>
                      </a:r>
                      <a:r>
                        <a:rPr lang="fr-FR" sz="1600" u="none" cap="none" strike="noStrike">
                          <a:solidFill>
                            <a:schemeClr val="dk1"/>
                          </a:solidFill>
                        </a:rPr>
                        <a:t> F </a:t>
                      </a:r>
                      <a:r>
                        <a:rPr b="0" i="1" lang="fr-FR" sz="1600" u="none" cap="none" strike="noStrike">
                          <a:solidFill>
                            <a:schemeClr val="dk1"/>
                          </a:solidFill>
                        </a:rPr>
                        <a:t>CLASSIQUE</a:t>
                      </a:r>
                      <a:endParaRPr b="0" i="1" sz="16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Calibri"/>
                        <a:buNone/>
                      </a:pPr>
                      <a:r>
                        <a:t/>
                      </a:r>
                      <a:endParaRPr sz="800" u="none" cap="none" strike="noStrike">
                        <a:solidFill>
                          <a:schemeClr val="dk1"/>
                        </a:solidFill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fr-FR" sz="1600">
                          <a:solidFill>
                            <a:schemeClr val="dk1"/>
                          </a:solidFill>
                        </a:rPr>
                        <a:t>U21</a:t>
                      </a:r>
                      <a:r>
                        <a:rPr lang="fr-FR" sz="1600" u="none" cap="none" strike="noStrike">
                          <a:solidFill>
                            <a:schemeClr val="dk1"/>
                          </a:solidFill>
                        </a:rPr>
                        <a:t> F </a:t>
                      </a:r>
                      <a:r>
                        <a:rPr b="0" i="1" lang="fr-FR" sz="1600" u="none" cap="none" strike="noStrike">
                          <a:solidFill>
                            <a:schemeClr val="dk1"/>
                          </a:solidFill>
                        </a:rPr>
                        <a:t>CLASSIQUE</a:t>
                      </a:r>
                      <a:endParaRPr/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fr-FR" sz="1600" u="none" cap="none" strike="noStrike">
                          <a:solidFill>
                            <a:schemeClr val="dk1"/>
                          </a:solidFill>
                        </a:rPr>
                        <a:t> S1  F </a:t>
                      </a:r>
                      <a:r>
                        <a:rPr b="0" i="1" lang="fr-FR" sz="1600" u="none" cap="none" strike="noStrike">
                          <a:solidFill>
                            <a:schemeClr val="dk1"/>
                          </a:solidFill>
                        </a:rPr>
                        <a:t>CLASSIQUE</a:t>
                      </a:r>
                      <a:endParaRPr/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600" u="none" cap="none" strike="noStrike">
                          <a:solidFill>
                            <a:schemeClr val="dk1"/>
                          </a:solidFill>
                        </a:rPr>
                        <a:t>S2 F  </a:t>
                      </a:r>
                      <a:r>
                        <a:rPr b="0" i="1" lang="fr-FR" sz="1600" u="none" cap="none" strike="noStrike">
                          <a:solidFill>
                            <a:schemeClr val="dk1"/>
                          </a:solidFill>
                        </a:rPr>
                        <a:t>CLASSIQUE</a:t>
                      </a:r>
                      <a:endParaRPr b="0" i="1" sz="16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fr-FR" sz="1600" u="none" cap="none" strike="noStrike">
                          <a:solidFill>
                            <a:schemeClr val="dk1"/>
                          </a:solidFill>
                        </a:rPr>
                        <a:t>S3 F  </a:t>
                      </a:r>
                      <a:r>
                        <a:rPr b="0" i="1" lang="fr-FR" sz="1600" u="none" cap="none" strike="noStrike">
                          <a:solidFill>
                            <a:schemeClr val="dk1"/>
                          </a:solidFill>
                        </a:rPr>
                        <a:t>CLASSIQUE</a:t>
                      </a:r>
                      <a:endParaRPr/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</a:tr>
              <a:tr h="8414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1" lang="fr-FR" sz="1600" u="none" cap="none" strike="noStrike"/>
                        <a:t>TIR EXTERIEUR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600" u="none" cap="none" strike="noStrike"/>
                        <a:t>50M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600" u="none" cap="none" strike="noStrike"/>
                        <a:t>BLASON 122</a:t>
                      </a:r>
                      <a:endParaRPr b="1" sz="1600" u="none" cap="none" strike="noStrike"/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050" u="none" cap="none" strike="noStrike">
                          <a:solidFill>
                            <a:schemeClr val="dk1"/>
                          </a:solidFill>
                        </a:rPr>
                        <a:t>BEAUVISAGE Elise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050" u="none" cap="none" strike="noStrike">
                          <a:solidFill>
                            <a:schemeClr val="dk1"/>
                          </a:solidFill>
                        </a:rPr>
                        <a:t>258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050" u="none" cap="none" strike="noStrike">
                          <a:solidFill>
                            <a:schemeClr val="dk1"/>
                          </a:solidFill>
                        </a:rPr>
                        <a:t>Challans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050" u="none" cap="none" strike="noStrike">
                          <a:solidFill>
                            <a:schemeClr val="dk1"/>
                          </a:solidFill>
                        </a:rPr>
                        <a:t>12/07/2015</a:t>
                      </a:r>
                      <a:endParaRPr/>
                    </a:p>
                  </a:txBody>
                  <a:tcPr marT="45725" marB="45725" marR="91450" marL="91450">
                    <a:solidFill>
                      <a:srgbClr val="C4E0B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050">
                          <a:solidFill>
                            <a:schemeClr val="dk1"/>
                          </a:solidFill>
                        </a:rPr>
                        <a:t>DENIS Roxane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100">
                          <a:solidFill>
                            <a:schemeClr val="dk1"/>
                          </a:solidFill>
                        </a:rPr>
                        <a:t>275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050">
                          <a:solidFill>
                            <a:schemeClr val="dk1"/>
                          </a:solidFill>
                        </a:rPr>
                        <a:t>Pornic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050">
                          <a:solidFill>
                            <a:schemeClr val="dk1"/>
                          </a:solidFill>
                        </a:rPr>
                        <a:t>26/06/2014</a:t>
                      </a:r>
                      <a:endParaRPr/>
                    </a:p>
                  </a:txBody>
                  <a:tcPr marT="45725" marB="45725" marR="91450" marL="91450"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D5A6B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050">
                          <a:solidFill>
                            <a:schemeClr val="dk1"/>
                          </a:solidFill>
                        </a:rPr>
                        <a:t>FAUCHET Isabelle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100">
                          <a:solidFill>
                            <a:schemeClr val="dk1"/>
                          </a:solidFill>
                        </a:rPr>
                        <a:t>235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050">
                          <a:solidFill>
                            <a:schemeClr val="dk1"/>
                          </a:solidFill>
                        </a:rPr>
                        <a:t>Orvault</a:t>
                      </a:r>
                      <a:endParaRPr b="1" sz="105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050">
                          <a:solidFill>
                            <a:schemeClr val="dk1"/>
                          </a:solidFill>
                        </a:rPr>
                        <a:t>26/11/2016</a:t>
                      </a:r>
                      <a:endParaRPr b="1" sz="1050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>
                    <a:solidFill>
                      <a:srgbClr val="FF5050"/>
                    </a:solidFill>
                  </a:tcPr>
                </a:tc>
              </a:tr>
              <a:tr h="8414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1" lang="fr-FR" sz="1600"/>
                        <a:t>TIR EXTERIEUR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600"/>
                        <a:t>2X50M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600"/>
                        <a:t>BLASON 122</a:t>
                      </a:r>
                      <a:endParaRPr b="1" sz="1600"/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050">
                          <a:solidFill>
                            <a:schemeClr val="dk1"/>
                          </a:solidFill>
                        </a:rPr>
                        <a:t>BEAUVISAGE Elise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050">
                          <a:solidFill>
                            <a:schemeClr val="dk1"/>
                          </a:solidFill>
                        </a:rPr>
                        <a:t>511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050">
                          <a:solidFill>
                            <a:schemeClr val="dk1"/>
                          </a:solidFill>
                        </a:rPr>
                        <a:t>Challans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050">
                          <a:solidFill>
                            <a:schemeClr val="dk1"/>
                          </a:solidFill>
                        </a:rPr>
                        <a:t>12/07/2015</a:t>
                      </a:r>
                      <a:endParaRPr/>
                    </a:p>
                  </a:txBody>
                  <a:tcPr marT="45725" marB="45725" marR="91450" marL="91450">
                    <a:solidFill>
                      <a:srgbClr val="C4E0B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050">
                          <a:solidFill>
                            <a:schemeClr val="dk1"/>
                          </a:solidFill>
                        </a:rPr>
                        <a:t>DENIS Roxane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100">
                          <a:solidFill>
                            <a:schemeClr val="dk1"/>
                          </a:solidFill>
                        </a:rPr>
                        <a:t>508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050">
                          <a:solidFill>
                            <a:schemeClr val="dk1"/>
                          </a:solidFill>
                        </a:rPr>
                        <a:t>Pornic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050">
                          <a:solidFill>
                            <a:schemeClr val="dk1"/>
                          </a:solidFill>
                        </a:rPr>
                        <a:t>26/06/2014</a:t>
                      </a:r>
                      <a:endParaRPr/>
                    </a:p>
                  </a:txBody>
                  <a:tcPr marT="45725" marB="45725" marR="91450" marL="91450"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D5A6B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050">
                          <a:solidFill>
                            <a:schemeClr val="dk1"/>
                          </a:solidFill>
                        </a:rPr>
                        <a:t>FAUCHET Isabelle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100">
                          <a:solidFill>
                            <a:schemeClr val="dk1"/>
                          </a:solidFill>
                        </a:rPr>
                        <a:t>468</a:t>
                      </a:r>
                      <a:endParaRPr b="1" sz="11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050">
                          <a:solidFill>
                            <a:schemeClr val="dk1"/>
                          </a:solidFill>
                        </a:rPr>
                        <a:t>Orvault</a:t>
                      </a:r>
                      <a:endParaRPr b="1" sz="105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050">
                          <a:solidFill>
                            <a:schemeClr val="dk1"/>
                          </a:solidFill>
                        </a:rPr>
                        <a:t>26/11/2016</a:t>
                      </a:r>
                      <a:endParaRPr b="1" sz="1050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>
                    <a:solidFill>
                      <a:srgbClr val="FF5050"/>
                    </a:solidFill>
                  </a:tcPr>
                </a:tc>
              </a:tr>
              <a:tr h="8414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1" lang="fr-FR" sz="1600"/>
                        <a:t>TIR EXTERIEUR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600"/>
                        <a:t>60</a:t>
                      </a:r>
                      <a:r>
                        <a:rPr b="1" lang="fr-FR" sz="1600"/>
                        <a:t> M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600"/>
                        <a:t>BLASON 122</a:t>
                      </a:r>
                      <a:endParaRPr b="1" sz="1600"/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C4E0B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D5A6B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FF5050"/>
                    </a:solidFill>
                  </a:tcPr>
                </a:tc>
              </a:tr>
              <a:tr h="8414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1" lang="fr-FR" sz="1600"/>
                        <a:t>TIR EXTERIEUR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600"/>
                        <a:t>2X60M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600"/>
                        <a:t>BLASON</a:t>
                      </a:r>
                      <a:r>
                        <a:rPr b="1" lang="fr-FR" sz="1600"/>
                        <a:t> 122</a:t>
                      </a:r>
                      <a:endParaRPr b="1" sz="1600"/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C4E0B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D5A6B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FF5050"/>
                    </a:solidFill>
                  </a:tcPr>
                </a:tc>
              </a:tr>
              <a:tr h="8370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1" lang="fr-FR" sz="1600"/>
                        <a:t>TIR EXTERIEUR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600"/>
                        <a:t>70M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600"/>
                        <a:t>BLASON 122</a:t>
                      </a:r>
                      <a:endParaRPr b="1" sz="1600"/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C4E0B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D5A6B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FF5050"/>
                    </a:solidFill>
                  </a:tcPr>
                </a:tc>
              </a:tr>
              <a:tr h="8414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1" lang="fr-FR" sz="1600"/>
                        <a:t>TIR EXTERIEUR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600"/>
                        <a:t>2X70M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600"/>
                        <a:t>BLASON 122</a:t>
                      </a:r>
                      <a:endParaRPr b="1" sz="1600"/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C4E0B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D5A6B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FF5050"/>
                    </a:solidFill>
                  </a:tcPr>
                </a:tc>
              </a:tr>
              <a:tr h="8414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800"/>
                        <a:t>TIR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800"/>
                        <a:t>BEURSAULT</a:t>
                      </a:r>
                      <a:endParaRPr/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C4E0B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D5A6B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FF505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2019-11-30T15:23:10Z</dcterms:created>
  <dc:creator>Thierry Loirat</dc:creator>
</cp:coreProperties>
</file>